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8" r:id="rId2"/>
    <p:sldId id="259" r:id="rId3"/>
    <p:sldId id="256" r:id="rId4"/>
    <p:sldId id="260" r:id="rId5"/>
    <p:sldId id="262" r:id="rId6"/>
    <p:sldId id="263" r:id="rId7"/>
    <p:sldId id="261" r:id="rId8"/>
    <p:sldId id="257" r:id="rId9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968" cy="46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333" y="0"/>
            <a:ext cx="3041968" cy="46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51"/>
            <a:ext cx="3041968" cy="46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333" y="8839251"/>
            <a:ext cx="3041968" cy="46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2E4FCB-BD3C-4866-8D0E-5664904F1A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07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8A24B-4B3B-42C8-BCE8-F571F0081A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C919C-61E0-4F50-AE60-ACFC101976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7748A-B205-47E2-8AA4-48196A5BA9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0BB6C-7D07-4F9B-A9D2-FEC377F53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8316F-37F9-4B9F-820F-8323525FC8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36906-2C6F-44BF-83A5-330C30EC48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F82BD-6A59-4E8C-A67D-3E8428F180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D2C66-97E6-4522-A663-5077BB4B08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32434-547B-430B-853B-F5C3C6B85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347CB-B87E-4E8C-B81A-121CF208C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BE766-EA03-476A-BB19-9D5A2E240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895991-7CFB-4B66-AECD-B8EDEBD7BD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r>
              <a:rPr lang="en-US"/>
              <a:t>Using F=ma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3058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 A fan pushes a cart of mass 3 kg, causing it to accelerate by 4 m/s/s. How hard is the fan pushing?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39624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How hard would the fan have to push to get twice the acceleration?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/>
          <a:lstStyle/>
          <a:p>
            <a:r>
              <a:rPr lang="en-US" sz="4000"/>
              <a:t>Tug of War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19800"/>
            <a:ext cx="91440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Find the acceleration of the two car system if each car has a mass of 2 kg: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219200" y="3276600"/>
            <a:ext cx="1295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1295400" y="3733800"/>
            <a:ext cx="3810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2057400" y="3733800"/>
            <a:ext cx="3810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343400" y="3276600"/>
            <a:ext cx="12954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381000" y="3200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762000" y="2819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3N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181600" y="32004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257800" y="2743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N</a:t>
            </a: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514600" y="3581400"/>
            <a:ext cx="1828800" cy="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4419600" y="3733800"/>
            <a:ext cx="3810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5181600" y="3733800"/>
            <a:ext cx="3810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772400" cy="838200"/>
          </a:xfrm>
        </p:spPr>
        <p:txBody>
          <a:bodyPr/>
          <a:lstStyle/>
          <a:p>
            <a:r>
              <a:rPr lang="en-US"/>
              <a:t>Using F=ma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3058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 A fan pushes a cart of mass 0.2 kg with 1 Newton of force. Find the cart’s acceleration.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39624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What if  there is 0.25 Newtons of drag (air friction) acting?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/>
              <a:t>More 2-Force problems</a:t>
            </a:r>
          </a:p>
        </p:txBody>
      </p:sp>
      <p:pic>
        <p:nvPicPr>
          <p:cNvPr id="9220" name="Picture 4" descr="W154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2606675" cy="7086600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0" y="1371600"/>
            <a:ext cx="55626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/>
              <a:t>A 100 kg  crate is pulled up by a man.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/>
              <a:t>What is the minimum force needed to lift it?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endParaRPr lang="en-US"/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/>
              <a:t>If he pulls up with 1200 Newtons of force…</a:t>
            </a:r>
          </a:p>
          <a:p>
            <a:pPr marL="342900" indent="-342900">
              <a:spcBef>
                <a:spcPct val="50000"/>
              </a:spcBef>
            </a:pPr>
            <a:r>
              <a:rPr lang="en-US"/>
              <a:t>….what is the tension in the rope? </a:t>
            </a:r>
          </a:p>
          <a:p>
            <a:pPr marL="342900" indent="-342900">
              <a:spcBef>
                <a:spcPct val="50000"/>
              </a:spcBef>
            </a:pPr>
            <a:r>
              <a:rPr lang="en-US"/>
              <a:t> … how fast will the crate accelerate?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228600"/>
            <a:ext cx="48768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 i="1"/>
              <a:t>A mischievous girl pulls down on a birdhouse. 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/>
              <a:t>If the birdhouse is 0.5 kg and she pulls with 2 N of force, how much tension is in the string?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endParaRPr lang="en-US" sz="2800"/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/>
              <a:t>If the string breaks while she is tugging, how fast will it accelerate?</a:t>
            </a:r>
          </a:p>
        </p:txBody>
      </p:sp>
      <p:pic>
        <p:nvPicPr>
          <p:cNvPr id="11269" name="Picture 5" descr="W167_CQ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2362200"/>
            <a:ext cx="4267200" cy="6297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Copy of Friction w C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3087688" cy="3138488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505200" y="2209800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This is a  0.5 N weight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429000" y="304800"/>
            <a:ext cx="2209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There is  0.4 N  of friction here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1371600" y="762000"/>
            <a:ext cx="2057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2895600" y="25908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581400" y="1219200"/>
            <a:ext cx="289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66"/>
                </a:solidFill>
              </a:rPr>
              <a:t>How fast will the block accelerate?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2296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car has a mass of 2000 kg and it pulls a trailer of mass 1000 kg.</a:t>
            </a:r>
          </a:p>
          <a:p>
            <a:pPr>
              <a:lnSpc>
                <a:spcPct val="90000"/>
              </a:lnSpc>
            </a:pPr>
            <a:r>
              <a:rPr lang="en-US"/>
              <a:t>Assuming no air friction, how much force does the car’s engine have to generate to accelerate at 2 m/s/s? 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</p:txBody>
      </p:sp>
      <p:pic>
        <p:nvPicPr>
          <p:cNvPr id="10244" name="Picture 4" descr="W138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724400"/>
            <a:ext cx="4800600" cy="287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4000"/>
              <a:t>W = mg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057400" y="990600"/>
            <a:ext cx="495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Weight = mass x acceleration of gravity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447800" y="15240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          kilograms   * meters /sec/sec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2286000"/>
            <a:ext cx="5121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9600" y="1981200"/>
            <a:ext cx="7696200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How much does a 1 kg mass weigh?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How much does a 1000 gram mass weigh? 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How much mass weighs 1 Newton? 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A 100 lb person weighs 440 Newtons. What is that person’s mass?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316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Using F=ma</vt:lpstr>
      <vt:lpstr>Tug of War</vt:lpstr>
      <vt:lpstr>Using F=ma</vt:lpstr>
      <vt:lpstr>More 2-Force problems</vt:lpstr>
      <vt:lpstr>PowerPoint Presentation</vt:lpstr>
      <vt:lpstr>PowerPoint Presentation</vt:lpstr>
      <vt:lpstr>PowerPoint Presentation</vt:lpstr>
      <vt:lpstr>W = mg</vt:lpstr>
    </vt:vector>
  </TitlesOfParts>
  <Company>SOCSD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F=ma</dc:title>
  <dc:creator>SOCSD</dc:creator>
  <cp:lastModifiedBy>"%username%"</cp:lastModifiedBy>
  <cp:revision>9</cp:revision>
  <dcterms:created xsi:type="dcterms:W3CDTF">2009-10-20T11:55:02Z</dcterms:created>
  <dcterms:modified xsi:type="dcterms:W3CDTF">2014-10-20T14:40:50Z</dcterms:modified>
</cp:coreProperties>
</file>